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406" r:id="rId2"/>
    <p:sldId id="534" r:id="rId3"/>
    <p:sldId id="536" r:id="rId4"/>
    <p:sldId id="343" r:id="rId5"/>
    <p:sldId id="491" r:id="rId6"/>
    <p:sldId id="535" r:id="rId7"/>
    <p:sldId id="43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6E82E-8E6B-4C4F-A766-66761D92C4F4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F678F-1E08-4386-A47B-8C8011BB6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3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1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25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90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20598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416287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590641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909922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11979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289023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11981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222713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3972008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366898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557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1498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36227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190803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95587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84399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0989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45830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095786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211834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8646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111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5713367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1258763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19342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7908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622736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146984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2536430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1058510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060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9308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044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34997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1515708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17445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0259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703723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210857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03473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154409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21734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17020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808218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2247419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3740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1139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6813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2792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2617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3013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7284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751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9366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3570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79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181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25600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9636078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597401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3018737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75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38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11834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3223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206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942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054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4526151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9263987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9142744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030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395704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753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5405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6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ssms/agent/sql-server-agent?view=sql-server-ver16" TargetMode="Externa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ssms/agent/sql-server-agent?view=sql-server-ver16#alerts" TargetMode="External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236811-9334-6847-B7C7-77F812D3B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Automating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3930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The SQL Server Agent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the SQL Server agent which is a key piece of the SQL Server ecosystem.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351544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647" y="1987720"/>
            <a:ext cx="10220706" cy="4027100"/>
          </a:xfrm>
        </p:spPr>
        <p:txBody>
          <a:bodyPr/>
          <a:lstStyle/>
          <a:p>
            <a:r>
              <a:rPr lang="en-US" sz="1500" dirty="0"/>
              <a:t>SQL Server Agent is a Microsoft Windows service that executes scheduled administrative tasks, which are called jobs in SQL Server</a:t>
            </a:r>
            <a:r>
              <a:rPr lang="en-US" sz="1200" dirty="0"/>
              <a:t>.</a:t>
            </a:r>
            <a:r>
              <a:rPr lang="en-US" sz="1500" dirty="0"/>
              <a:t> </a:t>
            </a:r>
          </a:p>
          <a:p>
            <a:r>
              <a:rPr lang="en-US" sz="1500" dirty="0"/>
              <a:t>There are 4 main components of the SQL Server agent: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Schedules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Operators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7A5B-BA1F-D849-987F-C59603E75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Citation: Microsoft, SQL Server Agent, </a:t>
            </a:r>
            <a:r>
              <a:rPr lang="en-US" dirty="0">
                <a:hlinkClick r:id="rId2"/>
              </a:rPr>
              <a:t>learn.microsoft.com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76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Environment Overview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2708" y="1371218"/>
            <a:ext cx="6309585" cy="5302631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(Instance)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34610" y="1979843"/>
            <a:ext cx="5523339" cy="4008207"/>
          </a:xfrm>
          <a:prstGeom prst="roundRect">
            <a:avLst/>
          </a:prstGeom>
          <a:solidFill>
            <a:srgbClr val="FF7B01"/>
          </a:solidFill>
          <a:ln w="508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Agent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71078" y="3202625"/>
            <a:ext cx="4694772" cy="2499675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Job</a:t>
            </a:r>
          </a:p>
        </p:txBody>
      </p:sp>
      <p:cxnSp>
        <p:nvCxnSpPr>
          <p:cNvPr id="17" name="Elbow Connector 16"/>
          <p:cNvCxnSpPr>
            <a:cxnSpLocks/>
            <a:endCxn id="5130" idx="2"/>
          </p:cNvCxnSpPr>
          <p:nvPr/>
        </p:nvCxnSpPr>
        <p:spPr>
          <a:xfrm flipV="1">
            <a:off x="7884485" y="2062727"/>
            <a:ext cx="2695644" cy="1824700"/>
          </a:xfrm>
          <a:prstGeom prst="bentConnector2">
            <a:avLst/>
          </a:prstGeom>
          <a:ln w="50800" cap="rnd">
            <a:solidFill>
              <a:srgbClr val="130F25">
                <a:alpha val="69804"/>
              </a:srgb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78750" y="1114697"/>
            <a:ext cx="802757" cy="9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07442" y="8052391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07271" y="3957277"/>
            <a:ext cx="3807729" cy="1364023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Step 1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ABB7D3A4-CB36-C05D-69B6-B1A61B50AE79}"/>
              </a:ext>
            </a:extLst>
          </p:cNvPr>
          <p:cNvSpPr/>
          <p:nvPr/>
        </p:nvSpPr>
        <p:spPr>
          <a:xfrm>
            <a:off x="2612987" y="4552950"/>
            <a:ext cx="2454314" cy="571500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16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Stored Procedure</a:t>
            </a:r>
          </a:p>
        </p:txBody>
      </p:sp>
    </p:spTree>
    <p:extLst>
      <p:ext uri="{BB962C8B-B14F-4D97-AF65-F5344CB8AC3E}">
        <p14:creationId xmlns:p14="http://schemas.microsoft.com/office/powerpoint/2010/main" val="64611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232CA-877D-A7C8-B4E2-F5EFFCD5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57" y="1442732"/>
            <a:ext cx="5726843" cy="2794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40DEA7-6F85-BC21-AC14-D0888C1D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223" y="1824965"/>
            <a:ext cx="4086225" cy="22764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9034EB-825D-AF75-9044-099F2C6E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571500"/>
            <a:ext cx="10969625" cy="542925"/>
          </a:xfrm>
        </p:spPr>
        <p:txBody>
          <a:bodyPr/>
          <a:lstStyle/>
          <a:p>
            <a:r>
              <a:rPr lang="en-US" b="1" dirty="0">
                <a:latin typeface="PS TT Commons" panose="02000506040000020004" pitchFamily="2" charset="77"/>
              </a:rPr>
              <a:t>Enabling the SQL Server Agent</a:t>
            </a:r>
          </a:p>
        </p:txBody>
      </p:sp>
    </p:spTree>
    <p:extLst>
      <p:ext uri="{BB962C8B-B14F-4D97-AF65-F5344CB8AC3E}">
        <p14:creationId xmlns:p14="http://schemas.microsoft.com/office/powerpoint/2010/main" val="29525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SQL Server Alerts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SQL Server alerts use cases, best practices, and implementation details.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187648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647" y="1987720"/>
            <a:ext cx="10220706" cy="4027100"/>
          </a:xfrm>
        </p:spPr>
        <p:txBody>
          <a:bodyPr/>
          <a:lstStyle/>
          <a:p>
            <a:r>
              <a:rPr lang="en-US" sz="1500" dirty="0"/>
              <a:t>An </a:t>
            </a:r>
            <a:r>
              <a:rPr lang="en-US" sz="1500" i="1" dirty="0"/>
              <a:t>alert</a:t>
            </a:r>
            <a:r>
              <a:rPr lang="en-US" sz="1500" dirty="0"/>
              <a:t> is an automatic response to a specific event. For example, an event can be a job that starts or system resources that reach a specific threshold. You define the conditions under which an alert occurs.</a:t>
            </a:r>
          </a:p>
          <a:p>
            <a:r>
              <a:rPr lang="en-US" sz="1500" dirty="0"/>
              <a:t>An alert can respond to one of the following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SQL Server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SQL Server performance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Microsoft Windows Management Instrumentation (WMI) events on the computer where SQL Server Agent is running</a:t>
            </a:r>
          </a:p>
          <a:p>
            <a:r>
              <a:rPr lang="en-US" sz="1500" dirty="0"/>
              <a:t>An alert can perform the following actions: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Notify one or more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Run a job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7A5B-BA1F-D849-987F-C59603E75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Citation: Microsoft, SQL Server Agent Alerts, </a:t>
            </a:r>
            <a:r>
              <a:rPr lang="en-US" dirty="0">
                <a:hlinkClick r:id="rId2"/>
              </a:rPr>
              <a:t>learn.microsoft.com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837529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234</Words>
  <Application>Microsoft Office PowerPoint</Application>
  <PresentationFormat>Widescreen</PresentationFormat>
  <Paragraphs>32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3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PowerPoint Presentation</vt:lpstr>
      <vt:lpstr>SQL Server Agent</vt:lpstr>
      <vt:lpstr>SQL Server Environment Overview</vt:lpstr>
      <vt:lpstr>Enabling the SQL Server Agent</vt:lpstr>
      <vt:lpstr>PowerPoint Presentation</vt:lpstr>
      <vt:lpstr>SQL Server Alerts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5</cp:revision>
  <dcterms:created xsi:type="dcterms:W3CDTF">2024-03-12T00:25:04Z</dcterms:created>
  <dcterms:modified xsi:type="dcterms:W3CDTF">2024-03-15T03:01:40Z</dcterms:modified>
</cp:coreProperties>
</file>